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6285-F93D-4AF5-9AF6-E4135139C47C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3E1-474A-4217-B559-153975503E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707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6285-F93D-4AF5-9AF6-E4135139C47C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3E1-474A-4217-B559-153975503E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496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6285-F93D-4AF5-9AF6-E4135139C47C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3E1-474A-4217-B559-153975503E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010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6285-F93D-4AF5-9AF6-E4135139C47C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3E1-474A-4217-B559-153975503E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421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6285-F93D-4AF5-9AF6-E4135139C47C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3E1-474A-4217-B559-153975503E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261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6285-F93D-4AF5-9AF6-E4135139C47C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3E1-474A-4217-B559-153975503E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527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6285-F93D-4AF5-9AF6-E4135139C47C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3E1-474A-4217-B559-153975503E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756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6285-F93D-4AF5-9AF6-E4135139C47C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3E1-474A-4217-B559-153975503E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513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6285-F93D-4AF5-9AF6-E4135139C47C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3E1-474A-4217-B559-153975503E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185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6285-F93D-4AF5-9AF6-E4135139C47C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3E1-474A-4217-B559-153975503E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943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6285-F93D-4AF5-9AF6-E4135139C47C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3E1-474A-4217-B559-153975503E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130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F6285-F93D-4AF5-9AF6-E4135139C47C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133E1-474A-4217-B559-153975503E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768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hln.be/static/FOTO/pe/0/1/1/large_302176.jpg"/>
          <p:cNvPicPr>
            <a:picLocks noChangeAspect="1" noChangeArrowheads="1"/>
          </p:cNvPicPr>
          <p:nvPr/>
        </p:nvPicPr>
        <p:blipFill>
          <a:blip r:embed="rId2" cstate="print"/>
          <a:srcRect l="4299" r="5115"/>
          <a:stretch>
            <a:fillRect/>
          </a:stretch>
        </p:blipFill>
        <p:spPr bwMode="auto">
          <a:xfrm>
            <a:off x="-8411" y="0"/>
            <a:ext cx="9151397" cy="6858000"/>
          </a:xfrm>
          <a:prstGeom prst="rect">
            <a:avLst/>
          </a:prstGeom>
          <a:noFill/>
        </p:spPr>
      </p:pic>
      <p:sp>
        <p:nvSpPr>
          <p:cNvPr id="2" name="Tekstvak 1"/>
          <p:cNvSpPr txBox="1"/>
          <p:nvPr/>
        </p:nvSpPr>
        <p:spPr>
          <a:xfrm>
            <a:off x="611560" y="548680"/>
            <a:ext cx="7946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b="1" dirty="0" smtClean="0"/>
              <a:t>C. The </a:t>
            </a:r>
            <a:r>
              <a:rPr lang="nl-BE" sz="4000" b="1" dirty="0" err="1" smtClean="0"/>
              <a:t>answer</a:t>
            </a:r>
            <a:r>
              <a:rPr lang="nl-BE" sz="4000" b="1" dirty="0" smtClean="0"/>
              <a:t> is </a:t>
            </a:r>
            <a:r>
              <a:rPr lang="nl-BE" sz="4000" b="1" dirty="0" err="1" smtClean="0"/>
              <a:t>blowing</a:t>
            </a:r>
            <a:r>
              <a:rPr lang="nl-BE" sz="4000" b="1" dirty="0" smtClean="0"/>
              <a:t> in the wind</a:t>
            </a:r>
            <a:endParaRPr lang="nl-BE" sz="4000" b="1" dirty="0"/>
          </a:p>
        </p:txBody>
      </p:sp>
    </p:spTree>
    <p:extLst>
      <p:ext uri="{BB962C8B-B14F-4D97-AF65-F5344CB8AC3E}">
        <p14:creationId xmlns:p14="http://schemas.microsoft.com/office/powerpoint/2010/main" val="129334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Knipsel2.JPG"/>
          <p:cNvPicPr>
            <a:picLocks noChangeAspect="1"/>
          </p:cNvPicPr>
          <p:nvPr/>
        </p:nvPicPr>
        <p:blipFill>
          <a:blip r:embed="rId2" cstate="print"/>
          <a:srcRect t="65278"/>
          <a:stretch>
            <a:fillRect/>
          </a:stretch>
        </p:blipFill>
        <p:spPr>
          <a:xfrm>
            <a:off x="-1" y="188640"/>
            <a:ext cx="9144001" cy="3240360"/>
          </a:xfrm>
          <a:prstGeom prst="rect">
            <a:avLst/>
          </a:prstGeom>
        </p:spPr>
      </p:pic>
      <p:pic>
        <p:nvPicPr>
          <p:cNvPr id="3" name="Afbeelding 2" descr="Knipsel3.JPG"/>
          <p:cNvPicPr>
            <a:picLocks noChangeAspect="1"/>
          </p:cNvPicPr>
          <p:nvPr/>
        </p:nvPicPr>
        <p:blipFill>
          <a:blip r:embed="rId3" cstate="print"/>
          <a:srcRect b="70098"/>
          <a:stretch>
            <a:fillRect/>
          </a:stretch>
        </p:blipFill>
        <p:spPr>
          <a:xfrm>
            <a:off x="0" y="3573016"/>
            <a:ext cx="919962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Knipsel3.JPG"/>
          <p:cNvPicPr>
            <a:picLocks noChangeAspect="1"/>
          </p:cNvPicPr>
          <p:nvPr/>
        </p:nvPicPr>
        <p:blipFill>
          <a:blip r:embed="rId2" cstate="print"/>
          <a:srcRect t="29902" b="2074"/>
          <a:stretch>
            <a:fillRect/>
          </a:stretch>
        </p:blipFill>
        <p:spPr>
          <a:xfrm>
            <a:off x="0" y="332656"/>
            <a:ext cx="9144000" cy="639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5536" y="260648"/>
            <a:ext cx="8310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 smtClean="0"/>
              <a:t>Oplossingen om de vroege uitputting van de energiebronnen te voorkomen</a:t>
            </a:r>
            <a:endParaRPr lang="nl-BE" sz="32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971600" y="1916832"/>
            <a:ext cx="7416824" cy="2062103"/>
          </a:xfrm>
          <a:prstGeom prst="rect">
            <a:avLst/>
          </a:prstGeom>
          <a:solidFill>
            <a:srgbClr val="FF0000">
              <a:alpha val="38000"/>
            </a:srgbClr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/>
              <a:t>We moeten spaarzamer omspringen met onze huidige energiebronnen en ondertussen zoeken naar alternatieve duurzame energiebronnen</a:t>
            </a:r>
            <a:endParaRPr lang="nl-BE" sz="3200" dirty="0"/>
          </a:p>
        </p:txBody>
      </p:sp>
      <p:sp>
        <p:nvSpPr>
          <p:cNvPr id="4" name="Tekstvak 3"/>
          <p:cNvSpPr txBox="1"/>
          <p:nvPr/>
        </p:nvSpPr>
        <p:spPr>
          <a:xfrm>
            <a:off x="1187624" y="4581128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i="1" dirty="0" smtClean="0">
                <a:solidFill>
                  <a:srgbClr val="FF0000"/>
                </a:solidFill>
              </a:rPr>
              <a:t>Heb je tips om spaarzaam om te springen met de huidige energiebronnen ?</a:t>
            </a:r>
            <a:endParaRPr lang="nl-BE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7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75656" y="332656"/>
            <a:ext cx="5581143" cy="646331"/>
          </a:xfrm>
          <a:prstGeom prst="rect">
            <a:avLst/>
          </a:prstGeom>
          <a:solidFill>
            <a:srgbClr val="0070C0">
              <a:alpha val="44000"/>
            </a:srgb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BE" sz="3600" dirty="0" smtClean="0"/>
              <a:t>Alternatieve energiebronnen</a:t>
            </a:r>
            <a:endParaRPr lang="nl-BE" sz="36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340768"/>
            <a:ext cx="3038475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21088"/>
            <a:ext cx="3323164" cy="18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6866" name="Picture 2" descr="http://mediatheek.thinkquest.nl/~lle0164/Afbeeldingen/waterkrachtcentrale.jpg"/>
          <p:cNvPicPr>
            <a:picLocks noChangeAspect="1" noChangeArrowheads="1"/>
          </p:cNvPicPr>
          <p:nvPr/>
        </p:nvPicPr>
        <p:blipFill>
          <a:blip r:embed="rId4" cstate="print"/>
          <a:srcRect r="6401" b="19916"/>
          <a:stretch>
            <a:fillRect/>
          </a:stretch>
        </p:blipFill>
        <p:spPr bwMode="auto">
          <a:xfrm>
            <a:off x="251520" y="1052736"/>
            <a:ext cx="4942629" cy="2376264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971600" y="3429000"/>
            <a:ext cx="2706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 smtClean="0"/>
              <a:t>WATERKRACHT</a:t>
            </a:r>
            <a:endParaRPr lang="nl-BE" sz="3200" dirty="0"/>
          </a:p>
        </p:txBody>
      </p:sp>
      <p:sp>
        <p:nvSpPr>
          <p:cNvPr id="7" name="Tekstvak 6"/>
          <p:cNvSpPr txBox="1"/>
          <p:nvPr/>
        </p:nvSpPr>
        <p:spPr>
          <a:xfrm>
            <a:off x="1187624" y="6093296"/>
            <a:ext cx="2947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 smtClean="0"/>
              <a:t>ZONNE-ENERGIE</a:t>
            </a:r>
            <a:endParaRPr lang="nl-BE" sz="3200" dirty="0"/>
          </a:p>
        </p:txBody>
      </p:sp>
      <p:sp>
        <p:nvSpPr>
          <p:cNvPr id="8" name="Tekstvak 7"/>
          <p:cNvSpPr txBox="1"/>
          <p:nvPr/>
        </p:nvSpPr>
        <p:spPr>
          <a:xfrm>
            <a:off x="6012160" y="5949280"/>
            <a:ext cx="2518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 smtClean="0"/>
              <a:t>WINDKRACHT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132746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11560" y="404664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smtClean="0"/>
              <a:t>Waarom kunnen we hier de term ‘duurzame’ energiebronnen gebruiken?</a:t>
            </a:r>
            <a:endParaRPr lang="nl-BE" sz="32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611560" y="1772816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Energiebronnen zoals wind en zonne-energie worden niet opgebruikt. Ze worden ‘gebruikt’ maar niet ‘verbruikt’ !  </a:t>
            </a:r>
          </a:p>
        </p:txBody>
      </p:sp>
      <p:pic>
        <p:nvPicPr>
          <p:cNvPr id="1026" name="Picture 2" descr="http://www.stichtingmilieunet.nl/andersbekekenblog/wp-content/uploads/2007/11/duurzame-energ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996952"/>
            <a:ext cx="3672408" cy="36053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453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uurzaamopweg.nl/uploads/pics/logos_biomas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04664"/>
            <a:ext cx="2160240" cy="2160241"/>
          </a:xfrm>
          <a:prstGeom prst="rect">
            <a:avLst/>
          </a:prstGeom>
          <a:noFill/>
        </p:spPr>
      </p:pic>
      <p:pic>
        <p:nvPicPr>
          <p:cNvPr id="1028" name="Picture 4" descr="http://www.schoolboard.be/Techniek/Onderdelen%20Techniek/Onderdelen%20Energie/aardwarm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6"/>
            <a:ext cx="3852324" cy="5616624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4932040" y="6021288"/>
            <a:ext cx="3926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>
                <a:latin typeface="Arial" pitchFamily="34" charset="0"/>
                <a:cs typeface="Arial" pitchFamily="34" charset="0"/>
              </a:rPr>
              <a:t>Geothermische energie</a:t>
            </a:r>
            <a:endParaRPr lang="nl-BE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://static.skynetblogs.be/media/148971/dyn008_original_368_267_pjpeg_2551009_2b08381f8de636324ee8f51c7130e02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24944"/>
            <a:ext cx="4763855" cy="3456384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1115616" y="5445224"/>
            <a:ext cx="2910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>
                <a:latin typeface="Arial" pitchFamily="34" charset="0"/>
                <a:cs typeface="Arial" pitchFamily="34" charset="0"/>
              </a:rPr>
              <a:t>Waterstofenergie</a:t>
            </a:r>
            <a:endParaRPr lang="nl-BE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995976" cy="430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kstvak 2"/>
          <p:cNvSpPr txBox="1"/>
          <p:nvPr/>
        </p:nvSpPr>
        <p:spPr>
          <a:xfrm>
            <a:off x="467544" y="188640"/>
            <a:ext cx="8316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smtClean="0"/>
              <a:t>Wat is het aandeel van duurzame energie in de wereld op dit moment ?</a:t>
            </a:r>
            <a:endParaRPr lang="nl-BE" sz="32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683568" y="5589240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Het aandeel is nog zeer klein in vergelijking met de fossiele brandstoffen.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71543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631719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kstvak 3"/>
          <p:cNvSpPr txBox="1"/>
          <p:nvPr/>
        </p:nvSpPr>
        <p:spPr>
          <a:xfrm>
            <a:off x="1259632" y="260648"/>
            <a:ext cx="5180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smtClean="0"/>
              <a:t>Hoe zal dit verder evolueren?</a:t>
            </a:r>
            <a:endParaRPr lang="nl-BE" sz="32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827584" y="5013176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Door het schaarser worden van de fossiele brandstoffen zal het aandeel aan duurzame energiebronnen blijven toenemen !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372317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260350"/>
            <a:ext cx="258762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7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500" y="1125538"/>
            <a:ext cx="2876550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7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60350"/>
            <a:ext cx="3328987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7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775075"/>
            <a:ext cx="5329237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87675" y="2636838"/>
            <a:ext cx="3240088" cy="1800225"/>
            <a:chOff x="1882" y="1661"/>
            <a:chExt cx="2041" cy="1134"/>
          </a:xfrm>
        </p:grpSpPr>
        <p:sp>
          <p:nvSpPr>
            <p:cNvPr id="113669" name="Oval 5"/>
            <p:cNvSpPr>
              <a:spLocks noChangeArrowheads="1"/>
            </p:cNvSpPr>
            <p:nvPr/>
          </p:nvSpPr>
          <p:spPr bwMode="auto">
            <a:xfrm>
              <a:off x="1882" y="1661"/>
              <a:ext cx="2041" cy="1134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13670" name="Text Box 6"/>
            <p:cNvSpPr txBox="1">
              <a:spLocks noChangeArrowheads="1"/>
            </p:cNvSpPr>
            <p:nvPr/>
          </p:nvSpPr>
          <p:spPr bwMode="auto">
            <a:xfrm>
              <a:off x="1927" y="2060"/>
              <a:ext cx="195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BE" sz="2800" b="1">
                  <a:solidFill>
                    <a:srgbClr val="FFFF00"/>
                  </a:solidFill>
                </a:rPr>
                <a:t>Oplossingen?</a:t>
              </a:r>
              <a:endParaRPr lang="nl-NL" sz="2800"/>
            </a:p>
          </p:txBody>
        </p:sp>
      </p:grpSp>
    </p:spTree>
    <p:extLst>
      <p:ext uri="{BB962C8B-B14F-4D97-AF65-F5344CB8AC3E}">
        <p14:creationId xmlns:p14="http://schemas.microsoft.com/office/powerpoint/2010/main" val="36567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Knipsel2.JPG"/>
          <p:cNvPicPr>
            <a:picLocks noChangeAspect="1"/>
          </p:cNvPicPr>
          <p:nvPr/>
        </p:nvPicPr>
        <p:blipFill>
          <a:blip r:embed="rId2" cstate="print"/>
          <a:srcRect b="68803"/>
          <a:stretch>
            <a:fillRect/>
          </a:stretch>
        </p:blipFill>
        <p:spPr>
          <a:xfrm>
            <a:off x="0" y="0"/>
            <a:ext cx="9114792" cy="2952328"/>
          </a:xfrm>
          <a:prstGeom prst="rect">
            <a:avLst/>
          </a:prstGeom>
        </p:spPr>
      </p:pic>
      <p:pic>
        <p:nvPicPr>
          <p:cNvPr id="3" name="Afbeelding 2" descr="Knipsel2.JPG"/>
          <p:cNvPicPr>
            <a:picLocks noChangeAspect="1"/>
          </p:cNvPicPr>
          <p:nvPr/>
        </p:nvPicPr>
        <p:blipFill>
          <a:blip r:embed="rId2" cstate="print"/>
          <a:srcRect t="30164" b="33689"/>
          <a:stretch>
            <a:fillRect/>
          </a:stretch>
        </p:blipFill>
        <p:spPr>
          <a:xfrm>
            <a:off x="-1" y="3284984"/>
            <a:ext cx="9144001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Diavoorstelling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vdrj</dc:creator>
  <cp:lastModifiedBy>vdrj</cp:lastModifiedBy>
  <cp:revision>1</cp:revision>
  <dcterms:created xsi:type="dcterms:W3CDTF">2012-10-15T09:20:21Z</dcterms:created>
  <dcterms:modified xsi:type="dcterms:W3CDTF">2012-10-15T09:20:44Z</dcterms:modified>
</cp:coreProperties>
</file>