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0B24-2AA4-40BA-BC18-5F7740D7AB8E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67B2A-E513-4FCC-9010-83689ECD232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35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0" y="69532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BE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624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202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920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46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27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35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667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0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350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429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930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CE08-A79E-4FEE-B18B-2603EAD5FFB3}" type="datetimeFigureOut">
              <a:rPr lang="nl-BE" smtClean="0"/>
              <a:t>15/10/2012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50AA-D29E-40CD-BFF2-8BB872CD3F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8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8" y="0"/>
            <a:ext cx="6872287" cy="1439863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l-BE" sz="3600" b="1" dirty="0" smtClean="0">
                <a:latin typeface="Trebuchet MS" pitchFamily="34" charset="0"/>
              </a:rPr>
              <a:t>B. Onuitputtelijke hulpbronnen ?</a:t>
            </a:r>
            <a:endParaRPr lang="nl-BE" sz="3600" b="1" dirty="0">
              <a:latin typeface="Trebuchet MS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285750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725" y="3833813"/>
            <a:ext cx="2825750" cy="282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340768"/>
            <a:ext cx="303847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9588" y="4500563"/>
            <a:ext cx="4319587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88640"/>
            <a:ext cx="2046287" cy="421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64538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83568" y="188640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 smtClean="0"/>
              <a:t>Hoe evolueert het verbruik van primaire energiebronnen in de wereld?</a:t>
            </a:r>
            <a:endParaRPr lang="nl-BE" sz="32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t="10937"/>
          <a:stretch>
            <a:fillRect/>
          </a:stretch>
        </p:blipFill>
        <p:spPr bwMode="auto">
          <a:xfrm>
            <a:off x="1187624" y="1340768"/>
            <a:ext cx="66015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539552" y="5589240"/>
            <a:ext cx="824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Een voortdurende sterke stijging vooral van aardolie en aardgas !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19773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7344816" cy="482453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1560" y="188640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Bespreek het verschil in energiegebruik over de wereld.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6965148" cy="450326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3648" y="260648"/>
            <a:ext cx="546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>
                <a:latin typeface="Arial" pitchFamily="34" charset="0"/>
                <a:cs typeface="Arial" pitchFamily="34" charset="0"/>
              </a:rPr>
              <a:t>Relatie energieverbruik - HDI</a:t>
            </a:r>
            <a:endParaRPr lang="nl-BE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95536" y="55172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Hoe hoger de ontwikkeling in een land, hoe meer energieverbruik !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476672"/>
            <a:ext cx="8513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Hoe ziet het toekomstige energieverbruik er uit ?</a:t>
            </a:r>
            <a:endParaRPr lang="nl-BE" sz="3200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2776"/>
            <a:ext cx="449128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611560" y="1556792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Er valt een blijvende sterke stijging in energieverbruik te verwachten.</a:t>
            </a:r>
            <a:endParaRPr lang="nl-BE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4509120"/>
            <a:ext cx="7167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u="sng" dirty="0" smtClean="0"/>
              <a:t>Verklaring : </a:t>
            </a:r>
          </a:p>
          <a:p>
            <a:r>
              <a:rPr lang="nl-BE" sz="3200" dirty="0" smtClean="0"/>
              <a:t>De sterke stijging van de wereldbevolking.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22743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260648"/>
            <a:ext cx="5438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/>
              <a:t>Hoe lang nog ….tot alles op is ?</a:t>
            </a:r>
            <a:endParaRPr lang="nl-BE" sz="32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b="29091"/>
          <a:stretch>
            <a:fillRect/>
          </a:stretch>
        </p:blipFill>
        <p:spPr bwMode="auto">
          <a:xfrm>
            <a:off x="251520" y="1340768"/>
            <a:ext cx="8584025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kstvak 3"/>
          <p:cNvSpPr txBox="1"/>
          <p:nvPr/>
        </p:nvSpPr>
        <p:spPr>
          <a:xfrm>
            <a:off x="323528" y="4437112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De uitputting van onze energiebronnen komt angstwekkend dichtbij !</a:t>
            </a:r>
          </a:p>
        </p:txBody>
      </p:sp>
    </p:spTree>
    <p:extLst>
      <p:ext uri="{BB962C8B-B14F-4D97-AF65-F5344CB8AC3E}">
        <p14:creationId xmlns:p14="http://schemas.microsoft.com/office/powerpoint/2010/main" val="30048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8.jpg"/>
          <p:cNvPicPr/>
          <p:nvPr/>
        </p:nvPicPr>
        <p:blipFill>
          <a:blip r:embed="rId2" cstate="print"/>
          <a:srcRect l="1800" b="67471"/>
          <a:stretch>
            <a:fillRect/>
          </a:stretch>
        </p:blipFill>
        <p:spPr>
          <a:xfrm>
            <a:off x="251520" y="1052736"/>
            <a:ext cx="87129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annedImage-8.jpg"/>
          <p:cNvPicPr/>
          <p:nvPr/>
        </p:nvPicPr>
        <p:blipFill>
          <a:blip r:embed="rId2" cstate="print"/>
          <a:srcRect l="1996" t="34398" b="34319"/>
          <a:stretch>
            <a:fillRect/>
          </a:stretch>
        </p:blipFill>
        <p:spPr>
          <a:xfrm>
            <a:off x="251520" y="260648"/>
            <a:ext cx="8640960" cy="4392488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1520" y="4869160"/>
            <a:ext cx="8604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latin typeface="Arial" pitchFamily="34" charset="0"/>
                <a:cs typeface="Arial" pitchFamily="34" charset="0"/>
              </a:rPr>
              <a:t>Neen, er zijn landen met een heel lage productie van fossiele brandstoffen en toch een zeer hoog verbruik. </a:t>
            </a:r>
            <a:r>
              <a:rPr lang="nl-BE" sz="2800" dirty="0" err="1" smtClean="0">
                <a:latin typeface="Arial" pitchFamily="34" charset="0"/>
                <a:cs typeface="Arial" pitchFamily="34" charset="0"/>
              </a:rPr>
              <a:t>Vb</a:t>
            </a:r>
            <a:r>
              <a:rPr lang="nl-BE" sz="2800" dirty="0" smtClean="0">
                <a:latin typeface="Arial" pitchFamily="34" charset="0"/>
                <a:cs typeface="Arial" pitchFamily="34" charset="0"/>
              </a:rPr>
              <a:t> : Australië, Europa, Japan,…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7544" y="260648"/>
            <a:ext cx="421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u="sng" dirty="0" smtClean="0"/>
              <a:t>Hoe is dit te verklaren ?</a:t>
            </a:r>
            <a:endParaRPr lang="nl-BE" sz="32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467544" y="908720"/>
            <a:ext cx="8244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Het grote verbruik in de rijke industrielanden is enkel mogelijk dankzij een massale invoer van grondstoffen en energiebronnen uit de regio’s met grote grondstofvoorraden.</a:t>
            </a:r>
            <a:endParaRPr lang="nl-BE" sz="2800" dirty="0"/>
          </a:p>
        </p:txBody>
      </p:sp>
      <p:pic>
        <p:nvPicPr>
          <p:cNvPr id="19458" name="Picture 2" descr="http://www.parool.nl/static/FOTO/pe/7/0/12/media_xl_19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852936"/>
            <a:ext cx="5417963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07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156</Words>
  <Application>Microsoft Office PowerPoint</Application>
  <PresentationFormat>Diavoorstelling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B. Onuitputtelijke hulpbronnen 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Onuitputtelijke hulpbronnen ?</dc:title>
  <dc:creator>vdrj</dc:creator>
  <cp:lastModifiedBy>vdrj</cp:lastModifiedBy>
  <cp:revision>7</cp:revision>
  <dcterms:created xsi:type="dcterms:W3CDTF">2012-10-15T09:14:57Z</dcterms:created>
  <dcterms:modified xsi:type="dcterms:W3CDTF">2012-10-15T09:19:58Z</dcterms:modified>
</cp:coreProperties>
</file>