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28387-FECF-4124-9208-0642C81BCB01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BF32D-3EF2-4994-A280-627BDDE3FFB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413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B195-DD2E-49C6-A3C7-7745FFC0F213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2706-A091-4FEA-8322-85336D6B2F7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830B-8997-4975-AA38-AF8AEB8799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599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2706-A091-4FEA-8322-85336D6B2F7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830B-8997-4975-AA38-AF8AEB8799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583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2706-A091-4FEA-8322-85336D6B2F7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830B-8997-4975-AA38-AF8AEB8799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911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2706-A091-4FEA-8322-85336D6B2F7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830B-8997-4975-AA38-AF8AEB8799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25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2706-A091-4FEA-8322-85336D6B2F7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830B-8997-4975-AA38-AF8AEB8799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920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2706-A091-4FEA-8322-85336D6B2F7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830B-8997-4975-AA38-AF8AEB8799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722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2706-A091-4FEA-8322-85336D6B2F7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830B-8997-4975-AA38-AF8AEB8799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872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2706-A091-4FEA-8322-85336D6B2F7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830B-8997-4975-AA38-AF8AEB8799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356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2706-A091-4FEA-8322-85336D6B2F7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830B-8997-4975-AA38-AF8AEB8799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508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2706-A091-4FEA-8322-85336D6B2F7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830B-8997-4975-AA38-AF8AEB8799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654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2706-A091-4FEA-8322-85336D6B2F7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830B-8997-4975-AA38-AF8AEB8799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521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92706-A091-4FEA-8322-85336D6B2F7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D830B-8997-4975-AA38-AF8AEB8799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409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hln.be/hln/nl/2624/Planet-Watch/article/detail/1080810/2010/03/16/Stort-in-Stille-Oceaan-zo-groot-als-VS.d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hyperlink" Target="http://www.fostplus.be/sorting_and_recycling/Pages/What_becomes_of_recycled_packaging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26988"/>
            <a:ext cx="9396413" cy="698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250825" y="692696"/>
            <a:ext cx="8893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5400" b="1" dirty="0" smtClean="0">
                <a:solidFill>
                  <a:srgbClr val="FFFF00"/>
                </a:solidFill>
              </a:rPr>
              <a:t> </a:t>
            </a:r>
            <a:r>
              <a:rPr lang="nl-NL" sz="7200" b="1" dirty="0">
                <a:solidFill>
                  <a:srgbClr val="FFFF00"/>
                </a:solidFill>
              </a:rPr>
              <a:t>De </a:t>
            </a:r>
            <a:r>
              <a:rPr lang="nl-NL" sz="7200" b="1" dirty="0" smtClean="0">
                <a:solidFill>
                  <a:srgbClr val="FFFF00"/>
                </a:solidFill>
              </a:rPr>
              <a:t>uitputting nabij</a:t>
            </a:r>
            <a:r>
              <a:rPr lang="nl-NL" sz="72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43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3568" y="620688"/>
            <a:ext cx="7651518" cy="769441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sz="4400" b="1" dirty="0" smtClean="0"/>
              <a:t>Dubbel voordeel van recyclage !</a:t>
            </a:r>
            <a:endParaRPr lang="nl-BE" sz="44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539552" y="1772816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/>
              <a:t>We vervuilen minder en we besparen enorm veel grondstoffen en energie !</a:t>
            </a:r>
            <a:endParaRPr lang="nl-BE" sz="4000" dirty="0"/>
          </a:p>
        </p:txBody>
      </p:sp>
      <p:pic>
        <p:nvPicPr>
          <p:cNvPr id="25602" name="Picture 2" descr="http://communicatie.vlaanderen.be/nlapps/data/docattachments/recycle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645024"/>
            <a:ext cx="2880320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87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7388" y="1588"/>
            <a:ext cx="7772400" cy="14382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BE" b="1" u="sng" dirty="0" smtClean="0">
                <a:latin typeface="Trebuchet MS" pitchFamily="34" charset="0"/>
              </a:rPr>
              <a:t>A. Afval wordt grondstof</a:t>
            </a:r>
            <a:endParaRPr lang="nl-BE" b="1" u="sng" dirty="0">
              <a:latin typeface="Trebuchet MS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1260475"/>
            <a:ext cx="4762500" cy="357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260475"/>
            <a:ext cx="3240087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3779838"/>
            <a:ext cx="3779838" cy="306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3481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67544" y="26064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smtClean="0"/>
              <a:t>Op welke manier produceren wij afval in ons dagelijkse leven?</a:t>
            </a:r>
            <a:endParaRPr lang="nl-BE" sz="32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467544" y="1412776"/>
            <a:ext cx="80648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Verpakkingen van eten en drinken en allerlei andere producten.</a:t>
            </a:r>
          </a:p>
          <a:p>
            <a:r>
              <a:rPr lang="nl-BE" sz="3600" b="1" dirty="0" smtClean="0">
                <a:solidFill>
                  <a:srgbClr val="C00000"/>
                </a:solidFill>
              </a:rPr>
              <a:t>Bijna alles zit in een verpakking !</a:t>
            </a:r>
          </a:p>
        </p:txBody>
      </p:sp>
      <p:pic>
        <p:nvPicPr>
          <p:cNvPr id="16392" name="Picture 8" descr="http://www.branson.nl/images/verpackungneu700x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068960"/>
            <a:ext cx="4677555" cy="3789040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611560" y="3212976"/>
            <a:ext cx="222330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nl-BE" sz="3200" dirty="0" smtClean="0"/>
              <a:t>Plastic</a:t>
            </a:r>
          </a:p>
          <a:p>
            <a:pPr>
              <a:buFontTx/>
              <a:buChar char="-"/>
            </a:pPr>
            <a:r>
              <a:rPr lang="nl-BE" sz="3200" dirty="0" smtClean="0"/>
              <a:t>Glas</a:t>
            </a:r>
          </a:p>
          <a:p>
            <a:pPr>
              <a:buFontTx/>
              <a:buChar char="-"/>
            </a:pPr>
            <a:r>
              <a:rPr lang="nl-BE" sz="3200" dirty="0" smtClean="0"/>
              <a:t>Papier</a:t>
            </a:r>
          </a:p>
          <a:p>
            <a:pPr>
              <a:buFontTx/>
              <a:buChar char="-"/>
            </a:pPr>
            <a:r>
              <a:rPr lang="nl-BE" sz="3200" dirty="0" smtClean="0"/>
              <a:t>Karton</a:t>
            </a:r>
          </a:p>
          <a:p>
            <a:pPr>
              <a:buFontTx/>
              <a:buChar char="-"/>
            </a:pPr>
            <a:r>
              <a:rPr lang="nl-BE" sz="3200" dirty="0" smtClean="0"/>
              <a:t>Piepschuim</a:t>
            </a:r>
          </a:p>
          <a:p>
            <a:pPr>
              <a:buFontTx/>
              <a:buChar char="-"/>
            </a:pPr>
            <a:r>
              <a:rPr lang="nl-BE" sz="3200" dirty="0" smtClean="0"/>
              <a:t>…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0903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332656"/>
            <a:ext cx="8359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/>
              <a:t>Tot wat kan de opstapeling van dit afval leiden ?</a:t>
            </a:r>
            <a:endParaRPr lang="nl-BE" sz="3200" b="1" dirty="0"/>
          </a:p>
        </p:txBody>
      </p:sp>
      <p:pic>
        <p:nvPicPr>
          <p:cNvPr id="20482" name="Picture 2" descr="http://www.denhelderactueel.nl/wp-content/uploads/2009/05/afvalberg.jpg"/>
          <p:cNvPicPr>
            <a:picLocks noChangeAspect="1" noChangeArrowheads="1"/>
          </p:cNvPicPr>
          <p:nvPr/>
        </p:nvPicPr>
        <p:blipFill>
          <a:blip r:embed="rId2" cstate="print"/>
          <a:srcRect l="17809"/>
          <a:stretch>
            <a:fillRect/>
          </a:stretch>
        </p:blipFill>
        <p:spPr bwMode="auto">
          <a:xfrm>
            <a:off x="4139952" y="2780928"/>
            <a:ext cx="4420022" cy="3585154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611560" y="3573016"/>
            <a:ext cx="3119124" cy="2232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nl-BE" sz="3200" dirty="0" smtClean="0"/>
              <a:t>Luchtvervuiling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l-BE" sz="3200" dirty="0" smtClean="0"/>
              <a:t>Bodemvervuiling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l-BE" sz="3200" dirty="0" smtClean="0"/>
              <a:t>Watervervuiling</a:t>
            </a:r>
          </a:p>
        </p:txBody>
      </p:sp>
      <p:grpSp>
        <p:nvGrpSpPr>
          <p:cNvPr id="8" name="Groep 7"/>
          <p:cNvGrpSpPr/>
          <p:nvPr/>
        </p:nvGrpSpPr>
        <p:grpSpPr>
          <a:xfrm>
            <a:off x="1331640" y="1268760"/>
            <a:ext cx="5904656" cy="2304256"/>
            <a:chOff x="1331640" y="1268760"/>
            <a:chExt cx="5904656" cy="2304256"/>
          </a:xfrm>
        </p:grpSpPr>
        <p:sp>
          <p:nvSpPr>
            <p:cNvPr id="4" name="Tekstvak 3"/>
            <p:cNvSpPr txBox="1"/>
            <p:nvPr/>
          </p:nvSpPr>
          <p:spPr>
            <a:xfrm>
              <a:off x="1331640" y="1268760"/>
              <a:ext cx="5904656" cy="107721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BE" sz="3200" dirty="0" smtClean="0"/>
                <a:t>Een gigantische afvalberg die milieuproblemen veroorzaakt!</a:t>
              </a:r>
              <a:endParaRPr lang="nl-BE" sz="3200" dirty="0"/>
            </a:p>
          </p:txBody>
        </p:sp>
        <p:cxnSp>
          <p:nvCxnSpPr>
            <p:cNvPr id="7" name="Rechte verbindingslijn met pijl 6"/>
            <p:cNvCxnSpPr/>
            <p:nvPr/>
          </p:nvCxnSpPr>
          <p:spPr>
            <a:xfrm rot="5400000">
              <a:off x="1727684" y="2744924"/>
              <a:ext cx="1224136" cy="43204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504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hlinkClick r:id="rId2"/>
          </p:cNvPr>
          <p:cNvSpPr txBox="1"/>
          <p:nvPr/>
        </p:nvSpPr>
        <p:spPr>
          <a:xfrm>
            <a:off x="1763688" y="188640"/>
            <a:ext cx="6034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400" b="1" dirty="0" smtClean="0"/>
              <a:t>Stort in de Stille oceaan !</a:t>
            </a:r>
            <a:endParaRPr lang="nl-BE" sz="4400" b="1" dirty="0"/>
          </a:p>
        </p:txBody>
      </p:sp>
      <p:pic>
        <p:nvPicPr>
          <p:cNvPr id="21506" name="Picture 2" descr="http://www.Nieuwsblad.Be/assets/images_upload/2008/02/06/vuilnisbe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9227" y="1457400"/>
            <a:ext cx="6484773" cy="5400600"/>
          </a:xfrm>
          <a:prstGeom prst="rect">
            <a:avLst/>
          </a:prstGeom>
          <a:noFill/>
        </p:spPr>
      </p:pic>
      <p:pic>
        <p:nvPicPr>
          <p:cNvPr id="19458" name="Picture 2" descr="http://geertpotargent.files.wordpress.com/2009/05/20090422-tows-fabien-cousteau-1-290x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4214780" cy="31683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28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sers.skynet.be/fb516857/afbeeldingen/wo/focus3/recyclag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36296" y="5085184"/>
            <a:ext cx="1440160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467544" y="404664"/>
            <a:ext cx="8199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/>
              <a:t>Hoe kunnen we dit afvalprobleem aanpakken ?</a:t>
            </a:r>
            <a:endParaRPr lang="nl-BE" sz="32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755576" y="1196752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sz="3200" dirty="0" smtClean="0"/>
              <a:t>Een poging doen om minder verpakkingsmateriaal te gebruiken.</a:t>
            </a:r>
          </a:p>
          <a:p>
            <a:pPr marL="342900" indent="-342900">
              <a:buAutoNum type="arabicPeriod"/>
            </a:pPr>
            <a:endParaRPr lang="nl-BE" sz="3200" dirty="0" smtClean="0"/>
          </a:p>
          <a:p>
            <a:pPr marL="342900" indent="-342900">
              <a:buAutoNum type="arabicPeriod"/>
            </a:pPr>
            <a:r>
              <a:rPr lang="nl-BE" sz="3200" dirty="0" smtClean="0"/>
              <a:t>De gebruikte verpakkingsmaterialen sorteren en recycleren.</a:t>
            </a:r>
            <a:endParaRPr lang="nl-BE" sz="3200" dirty="0"/>
          </a:p>
        </p:txBody>
      </p:sp>
      <p:sp>
        <p:nvSpPr>
          <p:cNvPr id="4" name="Tekstvak 3"/>
          <p:cNvSpPr txBox="1"/>
          <p:nvPr/>
        </p:nvSpPr>
        <p:spPr>
          <a:xfrm>
            <a:off x="395536" y="4221088"/>
            <a:ext cx="8491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/>
              <a:t>Wat kunnen we allemaal sorteren en recycleren?</a:t>
            </a:r>
            <a:endParaRPr lang="nl-BE" sz="32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539552" y="486916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Glas, plastic, metalen, papier en karton, piepschuim, …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55786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s.be/upload/47594782/images/minder_verpak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878686" cy="597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48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linter.be/website/319-www/version/default/part/ImageData/data/p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2641476" cy="2377328"/>
          </a:xfrm>
          <a:prstGeom prst="rect">
            <a:avLst/>
          </a:prstGeom>
          <a:noFill/>
        </p:spPr>
      </p:pic>
      <p:cxnSp>
        <p:nvCxnSpPr>
          <p:cNvPr id="4" name="Rechte verbindingslijn met pijl 3"/>
          <p:cNvCxnSpPr/>
          <p:nvPr/>
        </p:nvCxnSpPr>
        <p:spPr>
          <a:xfrm rot="10800000" flipV="1">
            <a:off x="2195736" y="2276872"/>
            <a:ext cx="1584176" cy="108012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rot="16200000" flipH="1">
            <a:off x="3779912" y="2708920"/>
            <a:ext cx="936104" cy="7200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4644008" y="2276872"/>
            <a:ext cx="1800200" cy="115212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539552" y="3501008"/>
            <a:ext cx="2232248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Plastic flessen en flacons</a:t>
            </a:r>
            <a:endParaRPr lang="nl-BE" sz="2800" dirty="0"/>
          </a:p>
        </p:txBody>
      </p:sp>
      <p:sp>
        <p:nvSpPr>
          <p:cNvPr id="15" name="Tekstvak 14"/>
          <p:cNvSpPr txBox="1"/>
          <p:nvPr/>
        </p:nvSpPr>
        <p:spPr>
          <a:xfrm>
            <a:off x="3419872" y="3501008"/>
            <a:ext cx="2160240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/>
              <a:t>Metalen verpakkingen</a:t>
            </a:r>
            <a:endParaRPr lang="nl-BE" sz="2800" dirty="0"/>
          </a:p>
        </p:txBody>
      </p:sp>
      <p:sp>
        <p:nvSpPr>
          <p:cNvPr id="16" name="Tekstvak 15"/>
          <p:cNvSpPr txBox="1"/>
          <p:nvPr/>
        </p:nvSpPr>
        <p:spPr>
          <a:xfrm>
            <a:off x="6228184" y="3645024"/>
            <a:ext cx="2137701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sz="2800" dirty="0" smtClean="0"/>
              <a:t>Drankkartons</a:t>
            </a:r>
            <a:endParaRPr lang="nl-BE" sz="2800" dirty="0"/>
          </a:p>
        </p:txBody>
      </p:sp>
      <p:pic>
        <p:nvPicPr>
          <p:cNvPr id="22532" name="Picture 4" descr="http://www.eikenburg-deroosten.nl/files/u3/plastic_flessm.jpg"/>
          <p:cNvPicPr>
            <a:picLocks noChangeAspect="1" noChangeArrowheads="1"/>
          </p:cNvPicPr>
          <p:nvPr/>
        </p:nvPicPr>
        <p:blipFill>
          <a:blip r:embed="rId3" cstate="print"/>
          <a:srcRect l="5128" r="5128"/>
          <a:stretch>
            <a:fillRect/>
          </a:stretch>
        </p:blipFill>
        <p:spPr bwMode="auto">
          <a:xfrm>
            <a:off x="179512" y="4725144"/>
            <a:ext cx="2835982" cy="1940565"/>
          </a:xfrm>
          <a:prstGeom prst="rect">
            <a:avLst/>
          </a:prstGeom>
          <a:noFill/>
        </p:spPr>
      </p:pic>
      <p:pic>
        <p:nvPicPr>
          <p:cNvPr id="22534" name="Picture 6" descr="http://www.ecowerf.be/images/M.jpg"/>
          <p:cNvPicPr>
            <a:picLocks noChangeAspect="1" noChangeArrowheads="1"/>
          </p:cNvPicPr>
          <p:nvPr/>
        </p:nvPicPr>
        <p:blipFill>
          <a:blip r:embed="rId4" cstate="print"/>
          <a:srcRect l="7998" t="11832" r="4018"/>
          <a:stretch>
            <a:fillRect/>
          </a:stretch>
        </p:blipFill>
        <p:spPr bwMode="auto">
          <a:xfrm>
            <a:off x="3203848" y="4725144"/>
            <a:ext cx="2801454" cy="1897757"/>
          </a:xfrm>
          <a:prstGeom prst="rect">
            <a:avLst/>
          </a:prstGeom>
          <a:noFill/>
        </p:spPr>
      </p:pic>
      <p:pic>
        <p:nvPicPr>
          <p:cNvPr id="22536" name="Picture 8" descr="http://www.suriwebwinkel.nl/images/drankkartons.jpg"/>
          <p:cNvPicPr>
            <a:picLocks noChangeAspect="1" noChangeArrowheads="1"/>
          </p:cNvPicPr>
          <p:nvPr/>
        </p:nvPicPr>
        <p:blipFill>
          <a:blip r:embed="rId5" cstate="print"/>
          <a:srcRect l="10648" t="6936" r="10559" b="9836"/>
          <a:stretch>
            <a:fillRect/>
          </a:stretch>
        </p:blipFill>
        <p:spPr bwMode="auto">
          <a:xfrm>
            <a:off x="6084167" y="4725144"/>
            <a:ext cx="2886321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50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3568" y="620688"/>
            <a:ext cx="5417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400" b="1" u="sng" dirty="0" smtClean="0"/>
              <a:t>Plastic verwerking</a:t>
            </a:r>
            <a:endParaRPr lang="nl-BE" sz="5400" b="1" u="sng" dirty="0"/>
          </a:p>
        </p:txBody>
      </p:sp>
      <p:sp>
        <p:nvSpPr>
          <p:cNvPr id="3" name="Tekstvak 2">
            <a:hlinkClick r:id="rId2"/>
          </p:cNvPr>
          <p:cNvSpPr txBox="1"/>
          <p:nvPr/>
        </p:nvSpPr>
        <p:spPr>
          <a:xfrm>
            <a:off x="395536" y="5949280"/>
            <a:ext cx="3495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i="1" dirty="0" smtClean="0">
                <a:solidFill>
                  <a:srgbClr val="FF0000"/>
                </a:solidFill>
              </a:rPr>
              <a:t>Interessante link !!!</a:t>
            </a:r>
            <a:endParaRPr lang="nl-BE" sz="3200" b="1" i="1" dirty="0">
              <a:solidFill>
                <a:srgbClr val="FF0000"/>
              </a:solidFill>
            </a:endParaRPr>
          </a:p>
        </p:txBody>
      </p:sp>
      <p:pic>
        <p:nvPicPr>
          <p:cNvPr id="24580" name="Picture 4" descr="http://www.kennislink.nl/system/files/000/051/081/medium/afvalscheidenmagneet02.jpg?1268996618"/>
          <p:cNvPicPr>
            <a:picLocks noChangeAspect="1" noChangeArrowheads="1"/>
          </p:cNvPicPr>
          <p:nvPr/>
        </p:nvPicPr>
        <p:blipFill>
          <a:blip r:embed="rId3" cstate="print"/>
          <a:srcRect l="8571" b="9138"/>
          <a:stretch>
            <a:fillRect/>
          </a:stretch>
        </p:blipFill>
        <p:spPr bwMode="auto">
          <a:xfrm>
            <a:off x="3203848" y="2780928"/>
            <a:ext cx="2304256" cy="1872208"/>
          </a:xfrm>
          <a:prstGeom prst="rect">
            <a:avLst/>
          </a:prstGeom>
          <a:noFill/>
        </p:spPr>
      </p:pic>
      <p:pic>
        <p:nvPicPr>
          <p:cNvPr id="24582" name="Picture 6" descr="http://cdn.kliknieuws.nl/img/1/2009/11/24/o/plastic-afval-103133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2400267" cy="1800200"/>
          </a:xfrm>
          <a:prstGeom prst="rect">
            <a:avLst/>
          </a:prstGeom>
          <a:noFill/>
        </p:spPr>
      </p:pic>
      <p:pic>
        <p:nvPicPr>
          <p:cNvPr id="24584" name="Picture 8" descr="http://www.seton-signalering.nl/Userfiles/upload/100x100/020501-1-all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8640"/>
            <a:ext cx="1872208" cy="1872208"/>
          </a:xfrm>
          <a:prstGeom prst="rect">
            <a:avLst/>
          </a:prstGeom>
          <a:noFill/>
        </p:spPr>
      </p:pic>
      <p:pic>
        <p:nvPicPr>
          <p:cNvPr id="24588" name="Picture 12" descr="http://www.icopal.nl/upload/icopalbvnl/products/kunststof_dakgoot_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5301208"/>
            <a:ext cx="2244810" cy="1338833"/>
          </a:xfrm>
          <a:prstGeom prst="rect">
            <a:avLst/>
          </a:prstGeom>
          <a:noFill/>
        </p:spPr>
      </p:pic>
      <p:pic>
        <p:nvPicPr>
          <p:cNvPr id="24590" name="Picture 14" descr="http://www.bedrijfskledingshop.nl/artikelImage.php?index=png&amp;id=938&amp;x=800&amp;y=5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348880"/>
            <a:ext cx="2232247" cy="2623780"/>
          </a:xfrm>
          <a:prstGeom prst="rect">
            <a:avLst/>
          </a:prstGeom>
          <a:noFill/>
        </p:spPr>
      </p:pic>
      <p:cxnSp>
        <p:nvCxnSpPr>
          <p:cNvPr id="12" name="Rechte verbindingslijn met pijl 11"/>
          <p:cNvCxnSpPr/>
          <p:nvPr/>
        </p:nvCxnSpPr>
        <p:spPr>
          <a:xfrm>
            <a:off x="2627784" y="3789040"/>
            <a:ext cx="504056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ep 19"/>
          <p:cNvGrpSpPr/>
          <p:nvPr/>
        </p:nvGrpSpPr>
        <p:grpSpPr>
          <a:xfrm>
            <a:off x="5580112" y="1772816"/>
            <a:ext cx="1368152" cy="4248472"/>
            <a:chOff x="5580112" y="1772816"/>
            <a:chExt cx="1368152" cy="4248472"/>
          </a:xfrm>
        </p:grpSpPr>
        <p:cxnSp>
          <p:nvCxnSpPr>
            <p:cNvPr id="13" name="Rechte verbindingslijn met pijl 12"/>
            <p:cNvCxnSpPr/>
            <p:nvPr/>
          </p:nvCxnSpPr>
          <p:spPr>
            <a:xfrm rot="5400000" flipH="1" flipV="1">
              <a:off x="5400092" y="2024844"/>
              <a:ext cx="1800200" cy="1296144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met pijl 14"/>
            <p:cNvCxnSpPr/>
            <p:nvPr/>
          </p:nvCxnSpPr>
          <p:spPr>
            <a:xfrm>
              <a:off x="5580112" y="3861048"/>
              <a:ext cx="1152128" cy="1588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met pijl 16"/>
            <p:cNvCxnSpPr/>
            <p:nvPr/>
          </p:nvCxnSpPr>
          <p:spPr>
            <a:xfrm rot="16200000" flipH="1">
              <a:off x="5400092" y="4473116"/>
              <a:ext cx="1728192" cy="136815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701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144</Words>
  <Application>Microsoft Office PowerPoint</Application>
  <PresentationFormat>Diavoorstelling (4:3)</PresentationFormat>
  <Paragraphs>31</Paragraphs>
  <Slides>10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PowerPoint-presentatie</vt:lpstr>
      <vt:lpstr>A. Afval wordt grondstof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vdrj</dc:creator>
  <cp:lastModifiedBy>vdrj</cp:lastModifiedBy>
  <cp:revision>1</cp:revision>
  <dcterms:created xsi:type="dcterms:W3CDTF">2012-10-15T09:10:57Z</dcterms:created>
  <dcterms:modified xsi:type="dcterms:W3CDTF">2012-10-15T09:14:20Z</dcterms:modified>
</cp:coreProperties>
</file>