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0B61-2735-4AAD-9181-3DC717FE87F8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DFE7-4D8C-4D30-8F2E-E22F48FECA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314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0B61-2735-4AAD-9181-3DC717FE87F8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DFE7-4D8C-4D30-8F2E-E22F48FECA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581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0B61-2735-4AAD-9181-3DC717FE87F8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DFE7-4D8C-4D30-8F2E-E22F48FECA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318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0B61-2735-4AAD-9181-3DC717FE87F8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DFE7-4D8C-4D30-8F2E-E22F48FECA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180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0B61-2735-4AAD-9181-3DC717FE87F8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DFE7-4D8C-4D30-8F2E-E22F48FECA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171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0B61-2735-4AAD-9181-3DC717FE87F8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DFE7-4D8C-4D30-8F2E-E22F48FECA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21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0B61-2735-4AAD-9181-3DC717FE87F8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DFE7-4D8C-4D30-8F2E-E22F48FECA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871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0B61-2735-4AAD-9181-3DC717FE87F8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DFE7-4D8C-4D30-8F2E-E22F48FECA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726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0B61-2735-4AAD-9181-3DC717FE87F8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DFE7-4D8C-4D30-8F2E-E22F48FECA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02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0B61-2735-4AAD-9181-3DC717FE87F8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DFE7-4D8C-4D30-8F2E-E22F48FECA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704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0B61-2735-4AAD-9181-3DC717FE87F8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DFE7-4D8C-4D30-8F2E-E22F48FECA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35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10B61-2735-4AAD-9181-3DC717FE87F8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CDFE7-4D8C-4D30-8F2E-E22F48FECA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925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31640" y="332656"/>
            <a:ext cx="6832896" cy="92333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sz="5400" dirty="0" smtClean="0"/>
              <a:t>C. Nooit meer honger ?</a:t>
            </a:r>
            <a:endParaRPr lang="nl-BE" sz="5400" dirty="0"/>
          </a:p>
        </p:txBody>
      </p:sp>
      <p:sp>
        <p:nvSpPr>
          <p:cNvPr id="3" name="Tekstvak 2"/>
          <p:cNvSpPr txBox="1"/>
          <p:nvPr/>
        </p:nvSpPr>
        <p:spPr>
          <a:xfrm>
            <a:off x="467544" y="1772816"/>
            <a:ext cx="5483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u="sng" dirty="0" smtClean="0"/>
              <a:t>1. Internationale voedselhulp : </a:t>
            </a:r>
            <a:endParaRPr lang="nl-BE" sz="3200" b="1" u="sng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780928"/>
            <a:ext cx="420237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vak 4"/>
          <p:cNvSpPr txBox="1"/>
          <p:nvPr/>
        </p:nvSpPr>
        <p:spPr>
          <a:xfrm>
            <a:off x="467544" y="2564904"/>
            <a:ext cx="38164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De Verenigde Naties en heel wat </a:t>
            </a:r>
            <a:r>
              <a:rPr lang="nl-BE" sz="2800" dirty="0" err="1" smtClean="0"/>
              <a:t>NGO’s</a:t>
            </a:r>
            <a:r>
              <a:rPr lang="nl-BE" sz="2800" dirty="0" smtClean="0"/>
              <a:t> leveren voedselpakketten aan landen die getroffen zijn door een natuurramp of die zich door oorlog in een humanitaire crisis bevinden.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4339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188640"/>
            <a:ext cx="1481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 err="1" smtClean="0"/>
              <a:t>NGO’s</a:t>
            </a:r>
            <a:r>
              <a:rPr lang="nl-BE" sz="3600" b="1" dirty="0" smtClean="0"/>
              <a:t> </a:t>
            </a:r>
            <a:endParaRPr lang="nl-BE" sz="36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1691680" y="980728"/>
            <a:ext cx="7084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b="1" dirty="0" smtClean="0"/>
              <a:t>niet - gouvernementele organisaties</a:t>
            </a:r>
            <a:endParaRPr lang="nl-BE" sz="3600" b="1" dirty="0"/>
          </a:p>
        </p:txBody>
      </p:sp>
      <p:sp>
        <p:nvSpPr>
          <p:cNvPr id="4" name="Gebogen PIJL-OMHOOG 3"/>
          <p:cNvSpPr/>
          <p:nvPr/>
        </p:nvSpPr>
        <p:spPr>
          <a:xfrm rot="5400000">
            <a:off x="935596" y="872716"/>
            <a:ext cx="648072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755576" y="1916832"/>
            <a:ext cx="7488832" cy="1815882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Dit zijn organisaties die onafhankelijk zijn van de overheid en zich op een of andere manier richten op een maatschappelijk belangrijk thema zoals ontwikkelingssamenwerking.</a:t>
            </a:r>
            <a:endParaRPr lang="nl-BE" sz="2800" dirty="0"/>
          </a:p>
        </p:txBody>
      </p:sp>
      <p:pic>
        <p:nvPicPr>
          <p:cNvPr id="1026" name="Picture 2" descr="http://www.hln.be/static/FOTO/pe/11/10/2/media_xl_903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078661"/>
            <a:ext cx="3528392" cy="1779339"/>
          </a:xfrm>
          <a:prstGeom prst="rect">
            <a:avLst/>
          </a:prstGeom>
          <a:noFill/>
        </p:spPr>
      </p:pic>
      <p:pic>
        <p:nvPicPr>
          <p:cNvPr id="1028" name="Picture 4" descr="http://www.vecip.com/images/rode%20kruis%20en%20rode%20halve%20maa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861048"/>
            <a:ext cx="2376264" cy="1483448"/>
          </a:xfrm>
          <a:prstGeom prst="rect">
            <a:avLst/>
          </a:prstGeom>
          <a:noFill/>
        </p:spPr>
      </p:pic>
      <p:pic>
        <p:nvPicPr>
          <p:cNvPr id="1030" name="Picture 6" descr="http://3.bp.blogspot.com/_i32Z1y1ZhLk/SwaPie351CI/AAAAAAAABfQ/Trm7kFx1LAI/s1600/11%252011%25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861048"/>
            <a:ext cx="2587198" cy="1117253"/>
          </a:xfrm>
          <a:prstGeom prst="rect">
            <a:avLst/>
          </a:prstGeom>
          <a:noFill/>
        </p:spPr>
      </p:pic>
      <p:pic>
        <p:nvPicPr>
          <p:cNvPr id="1032" name="Picture 8" descr="http://catecheseboutersem.files.wordpress.com/2008/03/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445224"/>
            <a:ext cx="3994329" cy="1412776"/>
          </a:xfrm>
          <a:prstGeom prst="rect">
            <a:avLst/>
          </a:prstGeom>
          <a:noFill/>
        </p:spPr>
      </p:pic>
      <p:pic>
        <p:nvPicPr>
          <p:cNvPr id="1034" name="Picture 10" descr="http://www.walking4water.org/Water_Aid%20Logo.gif"/>
          <p:cNvPicPr>
            <a:picLocks noChangeAspect="1" noChangeArrowheads="1"/>
          </p:cNvPicPr>
          <p:nvPr/>
        </p:nvPicPr>
        <p:blipFill>
          <a:blip r:embed="rId6" cstate="print"/>
          <a:srcRect l="6904" r="11651" b="20565"/>
          <a:stretch>
            <a:fillRect/>
          </a:stretch>
        </p:blipFill>
        <p:spPr bwMode="auto">
          <a:xfrm>
            <a:off x="0" y="4077072"/>
            <a:ext cx="3816424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269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332656"/>
            <a:ext cx="3777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u="sng" dirty="0" smtClean="0"/>
              <a:t>2. Kennisoverdracht </a:t>
            </a:r>
            <a:r>
              <a:rPr lang="nl-BE" dirty="0" smtClean="0"/>
              <a:t>: 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395536" y="1052736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Nieuwe (betere) landbouwtechnieken worden aangeleerd aan de plaatselijke bevolking. Er worden ook nieuwe gewassen ingevoerd die beter aan het klimaat en de bodem zijn aangepast (genetische manipulatie).</a:t>
            </a:r>
            <a:endParaRPr lang="nl-BE" sz="2800" dirty="0"/>
          </a:p>
        </p:txBody>
      </p:sp>
      <p:sp>
        <p:nvSpPr>
          <p:cNvPr id="5" name="Tekstvak 4"/>
          <p:cNvSpPr txBox="1"/>
          <p:nvPr/>
        </p:nvSpPr>
        <p:spPr>
          <a:xfrm>
            <a:off x="539552" y="4005064"/>
            <a:ext cx="29247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b="1" dirty="0" smtClean="0">
                <a:solidFill>
                  <a:srgbClr val="FF0000"/>
                </a:solidFill>
              </a:rPr>
              <a:t>DUURZAME</a:t>
            </a:r>
          </a:p>
          <a:p>
            <a:r>
              <a:rPr lang="nl-BE" sz="4000" b="1" dirty="0" smtClean="0">
                <a:solidFill>
                  <a:srgbClr val="FF0000"/>
                </a:solidFill>
              </a:rPr>
              <a:t>OPLOSSING !</a:t>
            </a:r>
            <a:endParaRPr lang="nl-B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3568" y="476672"/>
            <a:ext cx="6720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u="sng" dirty="0" smtClean="0"/>
              <a:t>3. Invoeren van moderne technieken : </a:t>
            </a:r>
            <a:endParaRPr lang="nl-BE" sz="3200" b="1" u="sng" dirty="0"/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 cstate="print"/>
          <a:srcRect l="15463" b="-740"/>
          <a:stretch>
            <a:fillRect/>
          </a:stretch>
        </p:blipFill>
        <p:spPr bwMode="auto">
          <a:xfrm>
            <a:off x="4283968" y="2708920"/>
            <a:ext cx="458479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kstvak 3"/>
          <p:cNvSpPr txBox="1"/>
          <p:nvPr/>
        </p:nvSpPr>
        <p:spPr>
          <a:xfrm>
            <a:off x="755576" y="1124744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We proberen het invoeren van moderne technieken in ontwikkelingslanden mogelijk te maken door de landbouwers microkredieten te verlenen.</a:t>
            </a:r>
            <a:endParaRPr lang="nl-BE" sz="2800" dirty="0"/>
          </a:p>
        </p:txBody>
      </p:sp>
      <p:sp>
        <p:nvSpPr>
          <p:cNvPr id="5" name="Tekstvak 4"/>
          <p:cNvSpPr txBox="1"/>
          <p:nvPr/>
        </p:nvSpPr>
        <p:spPr>
          <a:xfrm>
            <a:off x="755576" y="3429000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i="1" dirty="0" smtClean="0"/>
              <a:t>Microkredieten zijn leningen van een klein bedrag voor een korte periode</a:t>
            </a:r>
            <a:endParaRPr lang="nl-BE" sz="2800" i="1" dirty="0"/>
          </a:p>
        </p:txBody>
      </p:sp>
    </p:spTree>
    <p:extLst>
      <p:ext uri="{BB962C8B-B14F-4D97-AF65-F5344CB8AC3E}">
        <p14:creationId xmlns:p14="http://schemas.microsoft.com/office/powerpoint/2010/main" val="391763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813793"/>
            <a:ext cx="4101329" cy="378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kstvak 2"/>
          <p:cNvSpPr txBox="1"/>
          <p:nvPr/>
        </p:nvSpPr>
        <p:spPr>
          <a:xfrm>
            <a:off x="323528" y="26064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smtClean="0"/>
              <a:t>4</a:t>
            </a:r>
            <a:r>
              <a:rPr lang="nl-BE" sz="3200" b="1" u="sng" dirty="0" smtClean="0"/>
              <a:t>. Kwijtschelden van de schulden</a:t>
            </a:r>
            <a:endParaRPr lang="nl-BE" sz="3200" b="1" u="sng" dirty="0"/>
          </a:p>
        </p:txBody>
      </p:sp>
      <p:sp>
        <p:nvSpPr>
          <p:cNvPr id="4" name="Tekstvak 3"/>
          <p:cNvSpPr txBox="1"/>
          <p:nvPr/>
        </p:nvSpPr>
        <p:spPr>
          <a:xfrm>
            <a:off x="395536" y="980728"/>
            <a:ext cx="8460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Bijna alle ontwikkelingslanden hebben torenhoge schulden aan het ‘Westen’. Door de zware afbetalingen is er bijna geen geld meer voor investeringen in onderwijs, landbouw, gezondheidszorg,…</a:t>
            </a:r>
            <a:endParaRPr lang="nl-BE" sz="2800" dirty="0"/>
          </a:p>
        </p:txBody>
      </p:sp>
      <p:sp>
        <p:nvSpPr>
          <p:cNvPr id="5" name="Tekstvak 4"/>
          <p:cNvSpPr txBox="1"/>
          <p:nvPr/>
        </p:nvSpPr>
        <p:spPr>
          <a:xfrm>
            <a:off x="395536" y="3212976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Het kwijtschelden van hun schulden zou hen wat financiële ademruimte moeten geven en de kans geven op een verdere uitbouw van hun land.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55509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260648"/>
            <a:ext cx="5026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u="sng" dirty="0" smtClean="0"/>
              <a:t>5. Aangepaste wereldhandel</a:t>
            </a:r>
            <a:endParaRPr lang="nl-BE" sz="3200" b="1" u="sng" dirty="0"/>
          </a:p>
        </p:txBody>
      </p:sp>
      <p:sp>
        <p:nvSpPr>
          <p:cNvPr id="3" name="Tekstvak 2"/>
          <p:cNvSpPr txBox="1"/>
          <p:nvPr/>
        </p:nvSpPr>
        <p:spPr>
          <a:xfrm>
            <a:off x="467544" y="90872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De bedoeling is om de kleine landbouwers in ontwikkelingslanden een zo eerlijk mogelijke prijs te geven voor hun producten. </a:t>
            </a:r>
            <a:endParaRPr lang="nl-BE" sz="32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004048" y="2564904"/>
            <a:ext cx="3816424" cy="4103613"/>
            <a:chOff x="3969" y="164"/>
            <a:chExt cx="1791" cy="2132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59" y="164"/>
              <a:ext cx="900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69" y="164"/>
              <a:ext cx="791" cy="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" y="1389"/>
              <a:ext cx="756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9" y="1389"/>
              <a:ext cx="1025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ep 10"/>
          <p:cNvGrpSpPr/>
          <p:nvPr/>
        </p:nvGrpSpPr>
        <p:grpSpPr>
          <a:xfrm>
            <a:off x="251520" y="2924944"/>
            <a:ext cx="4460003" cy="2664296"/>
            <a:chOff x="251520" y="2924944"/>
            <a:chExt cx="4460003" cy="2664296"/>
          </a:xfrm>
        </p:grpSpPr>
        <p:sp>
          <p:nvSpPr>
            <p:cNvPr id="9" name="Tekstvak 8"/>
            <p:cNvSpPr txBox="1"/>
            <p:nvPr/>
          </p:nvSpPr>
          <p:spPr>
            <a:xfrm>
              <a:off x="251520" y="2924944"/>
              <a:ext cx="446000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800" i="1" u="sng" dirty="0" smtClean="0">
                  <a:solidFill>
                    <a:srgbClr val="0070C0"/>
                  </a:solidFill>
                </a:rPr>
                <a:t>Meer informatie : </a:t>
              </a:r>
            </a:p>
            <a:p>
              <a:r>
                <a:rPr lang="nl-BE" sz="2800" i="1" dirty="0" err="1" smtClean="0">
                  <a:solidFill>
                    <a:srgbClr val="0070C0"/>
                  </a:solidFill>
                </a:rPr>
                <a:t>www.oxfamwereldwinkels.be</a:t>
              </a:r>
              <a:endParaRPr lang="nl-BE" sz="2800" i="1" dirty="0">
                <a:solidFill>
                  <a:srgbClr val="0070C0"/>
                </a:solidFill>
              </a:endParaRPr>
            </a:p>
          </p:txBody>
        </p:sp>
        <p:pic>
          <p:nvPicPr>
            <p:cNvPr id="40962" name="Picture 2" descr="http://www.oxfamwereldwinkels.be/userfiles/image/homepagev2/images/headerhomepageluiken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544" y="4293096"/>
              <a:ext cx="4076575" cy="129614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110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332656"/>
            <a:ext cx="5642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u="sng" dirty="0" smtClean="0"/>
              <a:t>6. Campagnes kleinere gezinnen</a:t>
            </a:r>
            <a:endParaRPr lang="nl-BE" sz="3200" b="1" u="sng" dirty="0"/>
          </a:p>
        </p:txBody>
      </p:sp>
      <p:sp>
        <p:nvSpPr>
          <p:cNvPr id="4" name="Tekstvak 3"/>
          <p:cNvSpPr txBox="1"/>
          <p:nvPr/>
        </p:nvSpPr>
        <p:spPr>
          <a:xfrm>
            <a:off x="539552" y="1628800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Een groot deel van de hongerproblemen in ontwikkelingslanden ligt bij de te snelle bevolkingsaangroei.</a:t>
            </a:r>
            <a:endParaRPr lang="nl-BE" sz="2800" dirty="0"/>
          </a:p>
        </p:txBody>
      </p:sp>
      <p:sp>
        <p:nvSpPr>
          <p:cNvPr id="5" name="Tekstvak 4"/>
          <p:cNvSpPr txBox="1"/>
          <p:nvPr/>
        </p:nvSpPr>
        <p:spPr>
          <a:xfrm>
            <a:off x="323528" y="4653136"/>
            <a:ext cx="8604448" cy="1569660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Er moet geprobeerd worden om de bevolkingsgroei in die probleemregio’s af te remmen.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298449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267</Words>
  <Application>Microsoft Office PowerPoint</Application>
  <PresentationFormat>Diavoorstelling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vdrj</dc:creator>
  <cp:lastModifiedBy>vdrj</cp:lastModifiedBy>
  <cp:revision>1</cp:revision>
  <dcterms:created xsi:type="dcterms:W3CDTF">2012-10-15T09:07:20Z</dcterms:created>
  <dcterms:modified xsi:type="dcterms:W3CDTF">2012-10-15T09:09:12Z</dcterms:modified>
</cp:coreProperties>
</file>